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407"/>
    <a:srgbClr val="5D2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B4FD-A0E2-4CB5-84C3-8A11A1A34C88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BE26-E38D-4522-9515-AD3B84614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4A20-8636-4707-BC13-7D41DD80C283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FD98-0874-4EC1-890B-CC00A8F13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531F-7DA4-4C58-809A-D05B57B552B3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FC05-9F86-49E8-81A7-2B508F10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1E4F-C44A-4369-883E-71F71B72BB25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CC9B-B3C1-4667-A8FA-096084DA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5A73-4C7A-47B3-9B0A-2C78EEE5E480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AD96-F41F-45FC-937C-2EB097C2A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3CF2-7549-4067-8B2C-5C769D3B4871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052C-62B4-4F39-9A2D-547BAAA83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D19D-A93C-4598-97E3-C9E501DBC10A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2963-2FEF-4E84-AB7A-985775D43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41A5-3816-40F1-9F03-4AC3630D5953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2162-2F95-41A3-BB73-09C1CBB43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B886-4065-4774-974C-A4AE03B0F5D7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91B0-A84F-4EE6-962C-53D779D0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82F9-EE06-450E-A50E-75AB47AB8B65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474F-9C3C-46C5-B4EB-C45623DD9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6B08-F350-4D88-8DF1-A8D514250A74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03A6-7A2A-46D4-9E68-1B06ED83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13CBCF-A560-4CCC-B3AC-A6AECF81E5F2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83E6-D880-477B-99ED-7FB9E019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PIC_0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1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071688" cy="22320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292725" y="263683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Тематическая консультация для родителей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55875" y="260350"/>
            <a:ext cx="5922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</a:rPr>
              <a:t>Взаимодействие ДОО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 с родителями воспитанников 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по профилактике детского 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дорожно-транспортного травматизма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292725" y="3789363"/>
            <a:ext cx="3478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E92407"/>
                </a:solidFill>
              </a:rPr>
              <a:t>«Профилактика </a:t>
            </a:r>
          </a:p>
          <a:p>
            <a:pPr algn="ctr"/>
            <a:r>
              <a:rPr lang="ru-RU" sz="3200" b="1">
                <a:solidFill>
                  <a:srgbClr val="E92407"/>
                </a:solidFill>
              </a:rPr>
              <a:t>детского </a:t>
            </a:r>
          </a:p>
          <a:p>
            <a:pPr algn="ctr"/>
            <a:r>
              <a:rPr lang="ru-RU" sz="3200" b="1">
                <a:solidFill>
                  <a:srgbClr val="E92407"/>
                </a:solidFill>
              </a:rPr>
              <a:t>травматизма </a:t>
            </a:r>
          </a:p>
          <a:p>
            <a:pPr algn="ctr"/>
            <a:r>
              <a:rPr lang="ru-RU" sz="3200" b="1">
                <a:solidFill>
                  <a:srgbClr val="E92407"/>
                </a:solidFill>
              </a:rPr>
              <a:t>на дорогах»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908050"/>
            <a:ext cx="5616575" cy="5473700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176" y="1033097"/>
            <a:ext cx="2528752" cy="39080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6100" y="1125538"/>
            <a:ext cx="4557713" cy="5616575"/>
          </a:xfrm>
        </p:spPr>
        <p:txBody>
          <a:bodyPr rtlCol="0">
            <a:normAutofit lnSpcReduction="10000"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 rtlCol="0">
            <a:noAutofit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Родители – образец для подражания!!!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463" y="2551113"/>
            <a:ext cx="35274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Правила движения – верная наука!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Соблюдать их все должны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 бабушки и внуки!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Главное, чтоб дети видели, как ведут себя родители на дороге и в метро, и от этого всем будет хорошо!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2551834"/>
            <a:ext cx="3384376" cy="296539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2988" y="1989138"/>
            <a:ext cx="7091362" cy="424815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400" b="1" dirty="0">
                <a:solidFill>
                  <a:srgbClr val="002060"/>
                </a:solidFill>
              </a:rPr>
              <a:t>Всем дорог желаем ровных,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sz="2400" b="1" dirty="0">
                <a:solidFill>
                  <a:srgbClr val="00B050"/>
                </a:solidFill>
              </a:rPr>
              <a:t>Пусть горит зеленый свет,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ru-RU" sz="2400" b="1" dirty="0">
                <a:solidFill>
                  <a:schemeClr val="accent5"/>
                </a:solidFill>
              </a:rPr>
              <a:t>И успехов Вам огромных,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accent5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И здоровья на сто лет!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noFill/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 fontScale="92500" lnSpcReduction="20000"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816424" cy="37764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989138"/>
            <a:ext cx="8496300" cy="3178175"/>
          </a:xfrm>
        </p:spPr>
        <p:txBody>
          <a:bodyPr rtlCol="0">
            <a:normAutofit lnSpcReduction="10000"/>
          </a:bodyPr>
          <a:lstStyle/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трамвай?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автобус/ троллейбус, стоящий на остановке?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выходить на проезжую часть во время посадки в трамвай?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необходимо предпринять для перехода проезжей части в тёмное время суток?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означает термин «закрытый обзор»?</a:t>
            </a:r>
          </a:p>
          <a:p>
            <a:pPr marL="502920" indent="-45720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0975"/>
            <a:ext cx="13684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61000"/>
            <a:ext cx="12207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461000"/>
            <a:ext cx="11350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/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196975"/>
            <a:ext cx="4464050" cy="525621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9225"/>
            <a:ext cx="1295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40200" y="2205038"/>
            <a:ext cx="4752975" cy="417671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Возрастные  физиологические особенности, которые влияют на поведение ребенка на дороге: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3949" r="3949"/>
          <a:stretch>
            <a:fillRect/>
          </a:stretch>
        </p:blipFill>
        <p:spPr>
          <a:xfrm>
            <a:off x="395536" y="2060848"/>
            <a:ext cx="3672408" cy="3434191"/>
          </a:xfrm>
          <a:ln w="381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916113"/>
            <a:ext cx="5543550" cy="4537075"/>
          </a:xfrm>
        </p:spPr>
        <p:txBody>
          <a:bodyPr/>
          <a:lstStyle/>
          <a:p>
            <a:pPr marL="182563" indent="-182563" algn="just"/>
            <a:r>
              <a:rPr lang="ru-RU" smtClean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marL="182563" indent="-182563" algn="just"/>
            <a:r>
              <a:rPr lang="ru-RU" smtClean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marL="182563" indent="-182563" algn="just"/>
            <a:r>
              <a:rPr lang="ru-RU" smtClean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marL="182563" indent="-182563" algn="just"/>
            <a:r>
              <a:rPr lang="ru-RU" smtClean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переходах, зачастую детьми недооценивается.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1557338"/>
            <a:ext cx="4464050" cy="4679950"/>
          </a:xfrm>
        </p:spPr>
        <p:txBody>
          <a:bodyPr rtlCol="0">
            <a:normAutofit lnSpcReduction="10000"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5400675" cy="5111750"/>
          </a:xfrm>
        </p:spPr>
        <p:txBody>
          <a:bodyPr rtlCol="0">
            <a:normAutofit fontScale="77500" lnSpcReduction="20000"/>
          </a:bodyPr>
          <a:lstStyle/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675" y="731838"/>
            <a:ext cx="5832475" cy="5937250"/>
          </a:xfrm>
        </p:spPr>
        <p:txBody>
          <a:bodyPr rtlCol="0">
            <a:normAutofit fontScale="85000" lnSpcReduction="20000"/>
          </a:bodyPr>
          <a:lstStyle/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Учите ребенка всматриваться вдаль, пропускать приближающийся транспорт.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890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User</cp:lastModifiedBy>
  <cp:revision>43</cp:revision>
  <dcterms:created xsi:type="dcterms:W3CDTF">2011-11-20T17:34:13Z</dcterms:created>
  <dcterms:modified xsi:type="dcterms:W3CDTF">2017-10-31T13:14:05Z</dcterms:modified>
</cp:coreProperties>
</file>