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68" r:id="rId12"/>
    <p:sldId id="270" r:id="rId13"/>
    <p:sldId id="271" r:id="rId14"/>
    <p:sldId id="272" r:id="rId15"/>
    <p:sldId id="273" r:id="rId16"/>
  </p:sldIdLst>
  <p:sldSz cx="6858000" cy="9144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915" y="-9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B4E46-2F3F-470E-A143-0D06185731F6}" type="datetime1">
              <a:rPr lang="en-US"/>
              <a:pPr>
                <a:defRPr/>
              </a:pPr>
              <a:t>6/6/2018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F703B-7CED-4903-8091-51856DF32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760F0-9318-40FD-B243-E780F3A752A1}" type="datetime1">
              <a:rPr lang="en-US"/>
              <a:pPr>
                <a:defRPr/>
              </a:pPr>
              <a:t>6/6/2018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D9A53-C9BD-459D-BA51-AB6EA89457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38231-E26D-47E0-8D4D-960008376EEA}" type="datetime1">
              <a:rPr lang="en-US"/>
              <a:pPr>
                <a:defRPr/>
              </a:pPr>
              <a:t>6/6/2018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96EDC-C5CC-4BCD-8C1C-54E29DF9CF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D0245-6336-415F-9EF1-FEC06A87CF57}" type="datetime1">
              <a:rPr lang="en-US"/>
              <a:pPr>
                <a:defRPr/>
              </a:pPr>
              <a:t>6/6/2018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173DB-ACBB-43EF-9C61-24732FA955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125F2-066C-4F30-A583-F92ACEE1F402}" type="datetime1">
              <a:rPr lang="en-US"/>
              <a:pPr>
                <a:defRPr/>
              </a:pPr>
              <a:t>6/6/2018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81F18-4815-4394-82D5-1A92FA73CC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53E63-467E-4BFF-94DE-A1630C924515}" type="datetime1">
              <a:rPr lang="en-US"/>
              <a:pPr>
                <a:defRPr/>
              </a:pPr>
              <a:t>6/6/2018</a:t>
            </a:fld>
            <a:endParaRPr lang="en-US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75763-C67D-4F54-A96F-5A8AECEAE4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5E07F-DD5C-457D-9AA1-4658ED519A13}" type="datetime1">
              <a:rPr lang="en-US"/>
              <a:pPr>
                <a:defRPr/>
              </a:pPr>
              <a:t>6/6/2018</a:t>
            </a:fld>
            <a:endParaRPr lang="en-US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9E04D-934A-4914-AE34-28F2D56878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BCB24-1DC2-4267-B9BE-31C5D8A86423}" type="datetime1">
              <a:rPr lang="en-US"/>
              <a:pPr>
                <a:defRPr/>
              </a:pPr>
              <a:t>6/6/2018</a:t>
            </a:fld>
            <a:endParaRPr lang="en-US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A7444-17E5-4DDD-BAC5-2E786E5C2F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B95F7-618C-43A4-A18C-9B673A7A823E}" type="datetime1">
              <a:rPr lang="en-US"/>
              <a:pPr>
                <a:defRPr/>
              </a:pPr>
              <a:t>6/6/2018</a:t>
            </a:fld>
            <a:endParaRPr lang="en-US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4CFC-ABC0-4209-8B70-D086187A61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FF88F-9E92-4277-8CD4-D8C651655BB7}" type="datetime1">
              <a:rPr lang="en-US"/>
              <a:pPr>
                <a:defRPr/>
              </a:pPr>
              <a:t>6/6/2018</a:t>
            </a:fld>
            <a:endParaRPr lang="en-US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68A8E-01CF-4176-B025-5B01347AF1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ABB5E-6B58-404D-8CA8-EA8B669EB090}" type="datetime1">
              <a:rPr lang="en-US"/>
              <a:pPr>
                <a:defRPr/>
              </a:pPr>
              <a:t>6/6/2018</a:t>
            </a:fld>
            <a:endParaRPr lang="en-US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335F9-7821-413C-9169-2D0A78E849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EE41E0-BCA4-4626-B402-2423485E1A6C}" type="datetime1">
              <a:rPr lang="en-US"/>
              <a:pPr>
                <a:defRPr/>
              </a:pPr>
              <a:t>6/6/2018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C94036-35FB-4C00-B2F9-C8C310ABCB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0" r:id="rId2"/>
    <p:sldLayoutId id="2147483789" r:id="rId3"/>
    <p:sldLayoutId id="2147483788" r:id="rId4"/>
    <p:sldLayoutId id="2147483787" r:id="rId5"/>
    <p:sldLayoutId id="2147483786" r:id="rId6"/>
    <p:sldLayoutId id="2147483785" r:id="rId7"/>
    <p:sldLayoutId id="2147483784" r:id="rId8"/>
    <p:sldLayoutId id="2147483783" r:id="rId9"/>
    <p:sldLayoutId id="2147483782" r:id="rId10"/>
    <p:sldLayoutId id="2147483781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611188"/>
            <a:ext cx="4452938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latin typeface="Calibri" pitchFamily="34" charset="0"/>
                <a:ea typeface="Microsoft JhengHei"/>
                <a:cs typeface="Microsoft JhengHei"/>
              </a:rPr>
              <a:t>«Светофор</a:t>
            </a:r>
          </a:p>
          <a:p>
            <a:pPr algn="ctr"/>
            <a:r>
              <a:rPr lang="ru-RU" sz="4400" b="1">
                <a:latin typeface="Calibri" pitchFamily="34" charset="0"/>
                <a:ea typeface="Microsoft JhengHei"/>
                <a:cs typeface="Microsoft JhengHei"/>
              </a:rPr>
              <a:t>   в гостях </a:t>
            </a:r>
          </a:p>
          <a:p>
            <a:pPr algn="ctr"/>
            <a:r>
              <a:rPr lang="ru-RU" sz="4400" b="1">
                <a:latin typeface="Calibri" pitchFamily="34" charset="0"/>
                <a:ea typeface="Microsoft JhengHei"/>
                <a:cs typeface="Microsoft JhengHei"/>
              </a:rPr>
              <a:t>   у ребят»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" y="0"/>
            <a:ext cx="6800850" cy="4154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Нас в подземный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Переход-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Безопасный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Путь ведет!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" y="4184650"/>
            <a:ext cx="6119813" cy="477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1675" y="0"/>
            <a:ext cx="5573713" cy="61864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Лишь там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Переходить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Положено,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Где на дороге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«ЗЕБРА»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Расположена !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1638" y="5940425"/>
            <a:ext cx="6048375" cy="320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0325" y="0"/>
            <a:ext cx="6643688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Дорога – </a:t>
            </a:r>
          </a:p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Не место для игры,</a:t>
            </a:r>
          </a:p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Ведь есть </a:t>
            </a:r>
          </a:p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Площадки </a:t>
            </a:r>
          </a:p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и дворы!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325" y="4875213"/>
            <a:ext cx="6643688" cy="408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07988" y="26988"/>
            <a:ext cx="3206750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5400" b="1">
                <a:latin typeface="Calibri" pitchFamily="34" charset="0"/>
              </a:rPr>
              <a:t>Спасибо </a:t>
            </a:r>
          </a:p>
          <a:p>
            <a:pPr algn="ctr"/>
            <a:r>
              <a:rPr lang="ru-RU" sz="5400" b="1">
                <a:latin typeface="Calibri" pitchFamily="34" charset="0"/>
              </a:rPr>
              <a:t>за </a:t>
            </a:r>
          </a:p>
          <a:p>
            <a:pPr algn="ctr"/>
            <a:r>
              <a:rPr lang="ru-RU" sz="5400" b="1">
                <a:latin typeface="Calibri" pitchFamily="34" charset="0"/>
              </a:rPr>
              <a:t>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-19050" y="0"/>
            <a:ext cx="60960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FF0000"/>
                </a:solidFill>
                <a:latin typeface="Calibri" pitchFamily="34" charset="0"/>
              </a:rPr>
              <a:t>Чтоб никогда не попадать </a:t>
            </a:r>
          </a:p>
          <a:p>
            <a:r>
              <a:rPr lang="ru-RU" sz="4000" b="1">
                <a:solidFill>
                  <a:srgbClr val="FF0000"/>
                </a:solidFill>
                <a:latin typeface="Calibri" pitchFamily="34" charset="0"/>
              </a:rPr>
              <a:t>В сложные</a:t>
            </a:r>
          </a:p>
          <a:p>
            <a:r>
              <a:rPr lang="ru-RU" sz="4000" b="1">
                <a:solidFill>
                  <a:srgbClr val="FF0000"/>
                </a:solidFill>
                <a:latin typeface="Calibri" pitchFamily="34" charset="0"/>
              </a:rPr>
              <a:t> положения, </a:t>
            </a:r>
          </a:p>
          <a:p>
            <a:r>
              <a:rPr lang="ru-RU" sz="4000" b="1">
                <a:solidFill>
                  <a:srgbClr val="FF0000"/>
                </a:solidFill>
                <a:latin typeface="Calibri" pitchFamily="34" charset="0"/>
              </a:rPr>
              <a:t>Надо знать </a:t>
            </a:r>
          </a:p>
          <a:p>
            <a:r>
              <a:rPr lang="ru-RU" sz="4000" b="1">
                <a:solidFill>
                  <a:srgbClr val="FF0000"/>
                </a:solidFill>
                <a:latin typeface="Calibri" pitchFamily="34" charset="0"/>
              </a:rPr>
              <a:t>и соблюдать</a:t>
            </a:r>
          </a:p>
          <a:p>
            <a:endParaRPr lang="ru-RU" sz="6000" b="1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7164388"/>
            <a:ext cx="6858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>
                <a:solidFill>
                  <a:srgbClr val="FF0000"/>
                </a:solidFill>
                <a:latin typeface="Calibri" pitchFamily="34" charset="0"/>
              </a:rPr>
              <a:t>Правила Дорожного Движения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5350" y="0"/>
            <a:ext cx="2286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69888" y="3657600"/>
            <a:ext cx="6505575" cy="50165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Загорелся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Красный свет-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Пешеходу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хода нет!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9138" y="0"/>
            <a:ext cx="2808287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53975" y="3676650"/>
            <a:ext cx="6911975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600" b="1">
                <a:latin typeface="Calibri" pitchFamily="34" charset="0"/>
              </a:rPr>
              <a:t>Желтый свет </a:t>
            </a:r>
          </a:p>
          <a:p>
            <a:pPr algn="ctr"/>
            <a:r>
              <a:rPr lang="ru-RU" sz="6600" b="1">
                <a:latin typeface="Calibri" pitchFamily="34" charset="0"/>
              </a:rPr>
              <a:t>Дает сигнал,</a:t>
            </a:r>
          </a:p>
          <a:p>
            <a:pPr algn="ctr"/>
            <a:r>
              <a:rPr lang="ru-RU" sz="6600" b="1">
                <a:latin typeface="Calibri" pitchFamily="34" charset="0"/>
              </a:rPr>
              <a:t>Чтобы ты Зеленый </a:t>
            </a:r>
          </a:p>
          <a:p>
            <a:pPr algn="ctr"/>
            <a:r>
              <a:rPr lang="ru-RU" sz="6600" b="1">
                <a:latin typeface="Calibri" pitchFamily="34" charset="0"/>
              </a:rPr>
              <a:t>Ждал!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3300" y="53975"/>
            <a:ext cx="2286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95300" y="3522663"/>
            <a:ext cx="5840413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7200" b="1">
                <a:latin typeface="Calibri" pitchFamily="34" charset="0"/>
              </a:rPr>
              <a:t>Свет зеленый </a:t>
            </a:r>
          </a:p>
          <a:p>
            <a:pPr algn="ctr"/>
            <a:r>
              <a:rPr lang="ru-RU" sz="7200" b="1">
                <a:latin typeface="Calibri" pitchFamily="34" charset="0"/>
              </a:rPr>
              <a:t>Горит:</a:t>
            </a:r>
          </a:p>
          <a:p>
            <a:pPr algn="ctr"/>
            <a:r>
              <a:rPr lang="ru-RU" sz="7200" b="1">
                <a:latin typeface="Calibri" pitchFamily="34" charset="0"/>
              </a:rPr>
              <a:t>«Для тебя</a:t>
            </a:r>
          </a:p>
          <a:p>
            <a:pPr algn="ctr"/>
            <a:r>
              <a:rPr lang="ru-RU" sz="7200" b="1">
                <a:latin typeface="Calibri" pitchFamily="34" charset="0"/>
              </a:rPr>
              <a:t> Проход</a:t>
            </a:r>
          </a:p>
          <a:p>
            <a:pPr algn="ctr"/>
            <a:r>
              <a:rPr lang="ru-RU" sz="7200" b="1">
                <a:latin typeface="Calibri" pitchFamily="34" charset="0"/>
              </a:rPr>
              <a:t>Открыт»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63500" y="-12700"/>
            <a:ext cx="6921500" cy="60007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Тротуар 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Переходы: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Ваше место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ПЕШЕХОДЫ!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651500"/>
            <a:ext cx="6858000" cy="349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99</Words>
  <Application>Microsoft Office PowerPoint</Application>
  <PresentationFormat>Экран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Светочек</dc:creator>
  <cp:lastModifiedBy>Admin</cp:lastModifiedBy>
  <cp:revision>12</cp:revision>
  <cp:lastPrinted>2014-02-12T13:12:54Z</cp:lastPrinted>
  <dcterms:created xsi:type="dcterms:W3CDTF">2014-02-05T13:47:13Z</dcterms:created>
  <dcterms:modified xsi:type="dcterms:W3CDTF">2018-06-06T13:12:28Z</dcterms:modified>
</cp:coreProperties>
</file>